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60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10693400" cy="7562850"/>
  <p:notesSz cx="10693400" cy="75628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83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35" autoAdjust="0"/>
  </p:normalViewPr>
  <p:slideViewPr>
    <p:cSldViewPr>
      <p:cViewPr varScale="1">
        <p:scale>
          <a:sx n="137" d="100"/>
          <a:sy n="137" d="100"/>
        </p:scale>
        <p:origin x="1020" y="13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4" d="100"/>
          <a:sy n="114" d="100"/>
        </p:scale>
        <p:origin x="226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C5FD8-70A4-4B0D-A59A-4E579FECE5DD}" type="datetimeFigureOut">
              <a:rPr lang="de-DE" smtClean="0"/>
              <a:t>06.09.2023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FC7BA-C0F2-4F82-BA90-34CDB44713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651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810B5-6B03-40BF-A02F-B4CE026C122A}" type="datetimeFigureOut">
              <a:rPr lang="de-DE" smtClean="0"/>
              <a:t>06.09.2023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5C877-8165-471B-9785-D11D1D417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65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5C877-8165-471B-9785-D11D1D4179F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682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6620" y="267225"/>
            <a:ext cx="11285920" cy="1152000"/>
          </a:xfrm>
          <a:prstGeom prst="rect">
            <a:avLst/>
          </a:prstGeom>
        </p:spPr>
      </p:pic>
      <p:grpSp>
        <p:nvGrpSpPr>
          <p:cNvPr id="21" name="Gruppieren 20"/>
          <p:cNvGrpSpPr/>
          <p:nvPr userDrawn="1"/>
        </p:nvGrpSpPr>
        <p:grpSpPr>
          <a:xfrm>
            <a:off x="469900" y="7058025"/>
            <a:ext cx="10058400" cy="304800"/>
            <a:chOff x="469900" y="7058025"/>
            <a:chExt cx="10058400" cy="304800"/>
          </a:xfrm>
        </p:grpSpPr>
        <p:pic>
          <p:nvPicPr>
            <p:cNvPr id="22" name="Grafik 21"/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605" b="-40909"/>
            <a:stretch/>
          </p:blipFill>
          <p:spPr>
            <a:xfrm>
              <a:off x="469900" y="7126605"/>
              <a:ext cx="1874527" cy="236220"/>
            </a:xfrm>
            <a:prstGeom prst="rect">
              <a:avLst/>
            </a:prstGeom>
          </p:spPr>
        </p:pic>
        <p:pic>
          <p:nvPicPr>
            <p:cNvPr id="23" name="Grafik 22"/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1459" t="-36365" b="-1"/>
            <a:stretch/>
          </p:blipFill>
          <p:spPr>
            <a:xfrm>
              <a:off x="8501373" y="7058025"/>
              <a:ext cx="2026927" cy="228600"/>
            </a:xfrm>
            <a:prstGeom prst="rect">
              <a:avLst/>
            </a:prstGeom>
          </p:spPr>
        </p:pic>
      </p:grpSp>
      <p:sp>
        <p:nvSpPr>
          <p:cNvPr id="25" name="Holder 4"/>
          <p:cNvSpPr txBox="1">
            <a:spLocks/>
          </p:cNvSpPr>
          <p:nvPr userDrawn="1"/>
        </p:nvSpPr>
        <p:spPr>
          <a:xfrm>
            <a:off x="7708900" y="7362825"/>
            <a:ext cx="2459482" cy="123111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FDEB5A-8B33-4B4E-9A81-7C62E12FA41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7" name="Holder 2"/>
          <p:cNvSpPr>
            <a:spLocks noGrp="1"/>
          </p:cNvSpPr>
          <p:nvPr>
            <p:ph type="title"/>
          </p:nvPr>
        </p:nvSpPr>
        <p:spPr>
          <a:xfrm>
            <a:off x="546100" y="267225"/>
            <a:ext cx="9858400" cy="471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546100" y="276225"/>
            <a:ext cx="9858400" cy="471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6100" y="267225"/>
            <a:ext cx="9858400" cy="471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469900" y="7058025"/>
            <a:ext cx="10058400" cy="304800"/>
            <a:chOff x="469900" y="7058025"/>
            <a:chExt cx="10058400" cy="304800"/>
          </a:xfrm>
        </p:grpSpPr>
        <p:pic>
          <p:nvPicPr>
            <p:cNvPr id="14" name="Grafik 13"/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605" b="-40909"/>
            <a:stretch/>
          </p:blipFill>
          <p:spPr>
            <a:xfrm>
              <a:off x="469900" y="7126605"/>
              <a:ext cx="1874527" cy="236220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1459" t="-36365" b="-1"/>
            <a:stretch/>
          </p:blipFill>
          <p:spPr>
            <a:xfrm>
              <a:off x="8501373" y="7058025"/>
              <a:ext cx="2026927" cy="228600"/>
            </a:xfrm>
            <a:prstGeom prst="rect">
              <a:avLst/>
            </a:prstGeom>
          </p:spPr>
        </p:pic>
      </p:grpSp>
      <p:sp>
        <p:nvSpPr>
          <p:cNvPr id="20" name="Holder 4"/>
          <p:cNvSpPr txBox="1">
            <a:spLocks/>
          </p:cNvSpPr>
          <p:nvPr userDrawn="1"/>
        </p:nvSpPr>
        <p:spPr>
          <a:xfrm>
            <a:off x="7708900" y="7362825"/>
            <a:ext cx="2459482" cy="123111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FDEB5A-8B33-4B4E-9A81-7C62E12FA41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6620" y="267225"/>
            <a:ext cx="11285920" cy="115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</p:sldLayoutIdLst>
  <p:hf sldNum="0"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672802" y="5838825"/>
            <a:ext cx="500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Eine Präsentation für 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ussdiagramm: Lochstreifen 3"/>
          <p:cNvSpPr/>
          <p:nvPr/>
        </p:nvSpPr>
        <p:spPr>
          <a:xfrm>
            <a:off x="-12700" y="1724025"/>
            <a:ext cx="10693400" cy="4648200"/>
          </a:xfrm>
          <a:prstGeom prst="flowChartPunchedTap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231" y="6279439"/>
            <a:ext cx="2146300" cy="90546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69900" y="1495425"/>
            <a:ext cx="5336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Erstklassige 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Reinraumtechnik</a:t>
            </a:r>
            <a:br>
              <a:rPr lang="de-DE" sz="2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              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aus eigener Fertigung</a:t>
            </a:r>
            <a:endParaRPr lang="de-DE" sz="1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gende mit Linie 1 6"/>
          <p:cNvSpPr/>
          <p:nvPr/>
        </p:nvSpPr>
        <p:spPr>
          <a:xfrm>
            <a:off x="5208031" y="6829425"/>
            <a:ext cx="1600200" cy="304800"/>
          </a:xfrm>
          <a:prstGeom prst="borderCallout1">
            <a:avLst>
              <a:gd name="adj1" fmla="val 71422"/>
              <a:gd name="adj2" fmla="val 105080"/>
              <a:gd name="adj3" fmla="val 16317"/>
              <a:gd name="adj4" fmla="val 140075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de-DE" sz="1050" dirty="0" smtClean="0"/>
              <a:t>Bspw. Kundenlogo einfügen</a:t>
            </a:r>
            <a:endParaRPr lang="de-DE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32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ussdiagramm: Lochstreifen 2"/>
          <p:cNvSpPr/>
          <p:nvPr/>
        </p:nvSpPr>
        <p:spPr>
          <a:xfrm>
            <a:off x="0" y="1571625"/>
            <a:ext cx="10693400" cy="5029200"/>
          </a:xfrm>
          <a:prstGeom prst="flowChartPunchedTap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672802" y="5838825"/>
            <a:ext cx="500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Eine Präsentation für 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231" y="6279439"/>
            <a:ext cx="2146300" cy="90546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69900" y="1419225"/>
            <a:ext cx="5336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Erstklassige 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Reinraumtechnik</a:t>
            </a:r>
            <a:br>
              <a:rPr lang="de-DE" sz="2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              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aus eigener Fertigung</a:t>
            </a:r>
            <a:endParaRPr lang="de-DE" sz="1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Legende mit Linie 1 7"/>
          <p:cNvSpPr/>
          <p:nvPr/>
        </p:nvSpPr>
        <p:spPr>
          <a:xfrm>
            <a:off x="5208031" y="6829425"/>
            <a:ext cx="1600200" cy="304800"/>
          </a:xfrm>
          <a:prstGeom prst="borderCallout1">
            <a:avLst>
              <a:gd name="adj1" fmla="val 71422"/>
              <a:gd name="adj2" fmla="val 105080"/>
              <a:gd name="adj3" fmla="val 16317"/>
              <a:gd name="adj4" fmla="val 140075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de-DE" sz="1050" dirty="0" smtClean="0"/>
              <a:t>Bspw. Kundenlogo einfügen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74989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22300" y="1647825"/>
            <a:ext cx="5336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Erstklassige </a:t>
            </a:r>
            <a:r>
              <a:rPr lang="de-DE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Reinraumtechnik</a:t>
            </a:r>
            <a:br>
              <a:rPr lang="de-DE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              </a:t>
            </a:r>
            <a:r>
              <a:rPr lang="de-DE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aus eigener Fertigung</a:t>
            </a:r>
            <a:endParaRPr lang="de-DE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003300" y="4828027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Erstklassige </a:t>
            </a:r>
            <a:r>
              <a:rPr lang="de-DE" sz="28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Reinraumtechnik</a:t>
            </a:r>
            <a:br>
              <a:rPr lang="de-DE" sz="28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de-DE" sz="28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              </a:t>
            </a:r>
            <a:r>
              <a:rPr lang="de-DE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aus eigener Fertigung</a:t>
            </a:r>
            <a:endParaRPr lang="de-DE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33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28"/>
          <p:cNvSpPr txBox="1"/>
          <p:nvPr/>
        </p:nvSpPr>
        <p:spPr>
          <a:xfrm>
            <a:off x="469900" y="352425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Überschrift / Kapitel</a:t>
            </a: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82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6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96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99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97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</Words>
  <Application>Microsoft Office PowerPoint</Application>
  <PresentationFormat>Benutzerdefiniert</PresentationFormat>
  <Paragraphs>10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Erweiterung Halle 4 EG</dc:title>
  <dc:creator>Silke Ernst</dc:creator>
  <cp:lastModifiedBy>Silke Ernst</cp:lastModifiedBy>
  <cp:revision>30</cp:revision>
  <dcterms:created xsi:type="dcterms:W3CDTF">2021-12-30T09:12:32Z</dcterms:created>
  <dcterms:modified xsi:type="dcterms:W3CDTF">2023-09-06T13:21:24Z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2021-12-30T00:00:00Z</vt:filetime>
  </property>
  <property fmtid="{D5CDD505-2E9C-101B-9397-08002B2CF9AE}" pid="3" name="Creator">
    <vt:lpwstr>Adobe InDesign 17.0 (Windows)</vt:lpwstr>
  </property>
  <property fmtid="{D5CDD505-2E9C-101B-9397-08002B2CF9AE}" pid="4" name="LastSaved">
    <vt:filetime>2021-12-30T00:00:00Z</vt:filetime>
  </property>
</Properties>
</file>